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sldIdLst>
    <p:sldId id="256" r:id="rId5"/>
    <p:sldId id="258" r:id="rId6"/>
    <p:sldId id="259" r:id="rId7"/>
    <p:sldId id="260" r:id="rId8"/>
    <p:sldId id="267" r:id="rId9"/>
    <p:sldId id="262" r:id="rId10"/>
    <p:sldId id="263" r:id="rId11"/>
    <p:sldId id="264" r:id="rId12"/>
    <p:sldId id="266" r:id="rId13"/>
    <p:sldId id="274" r:id="rId14"/>
    <p:sldId id="275" r:id="rId15"/>
    <p:sldId id="269" r:id="rId16"/>
    <p:sldId id="270" r:id="rId17"/>
    <p:sldId id="271" r:id="rId18"/>
    <p:sldId id="272" r:id="rId19"/>
    <p:sldId id="273" r:id="rId20"/>
    <p:sldId id="268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9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029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08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72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666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462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672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2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78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329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8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828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86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94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23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75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79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24DE6FC-8A16-4352-A2B0-EB7A7DB0D136}" type="datetimeFigureOut">
              <a:rPr lang="hu-HU" smtClean="0"/>
              <a:t>2019. 11. 17.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19BC22-3347-49F7-A18D-069EB45535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1420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CD4E05-53F3-40EF-B994-E380CFFB2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786469"/>
          </a:xfrm>
        </p:spPr>
        <p:txBody>
          <a:bodyPr/>
          <a:lstStyle/>
          <a:p>
            <a:r>
              <a:rPr lang="en-US" sz="4000" b="1" dirty="0"/>
              <a:t>TRYHARD_PROJECT_II : </a:t>
            </a:r>
            <a:br>
              <a:rPr lang="hu-HU" sz="4000" b="1" dirty="0"/>
            </a:br>
            <a:r>
              <a:rPr lang="en-US" sz="4000" b="1" dirty="0"/>
              <a:t>Critical functionalities</a:t>
            </a:r>
            <a:br>
              <a:rPr lang="hu-HU" sz="4000" b="1" dirty="0"/>
            </a:br>
            <a:r>
              <a:rPr lang="hu-HU" sz="4000" dirty="0"/>
              <a:t>Project II</a:t>
            </a:r>
          </a:p>
        </p:txBody>
      </p:sp>
    </p:spTree>
    <p:extLst>
      <p:ext uri="{BB962C8B-B14F-4D97-AF65-F5344CB8AC3E}">
        <p14:creationId xmlns:p14="http://schemas.microsoft.com/office/powerpoint/2010/main" val="54565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B36C96-79F1-4DE4-9F27-1D122F989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…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0357B3-8B83-4468-B6B7-9E7D9A09A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b="1" dirty="0"/>
              <a:t>Kölcsönző kiírása</a:t>
            </a:r>
          </a:p>
          <a:p>
            <a:r>
              <a:rPr lang="hu-HU" dirty="0"/>
              <a:t>A könyvek táblájának utolsó oszlopában megnézhetjük kinél van kint a könyv.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 </a:t>
            </a:r>
            <a:r>
              <a:rPr lang="hu-HU" dirty="0" err="1"/>
              <a:t>Modal</a:t>
            </a:r>
            <a:r>
              <a:rPr lang="hu-HU" dirty="0"/>
              <a:t> frontend </a:t>
            </a:r>
            <a:r>
              <a:rPr lang="hu-HU" dirty="0" err="1"/>
              <a:t>js</a:t>
            </a: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Backend java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Db </a:t>
            </a:r>
            <a:r>
              <a:rPr lang="hu-HU" dirty="0" err="1"/>
              <a:t>sql</a:t>
            </a:r>
            <a:endParaRPr lang="hu-HU" dirty="0"/>
          </a:p>
          <a:p>
            <a:endParaRPr lang="hu-HU" b="1" dirty="0"/>
          </a:p>
          <a:p>
            <a:r>
              <a:rPr lang="hu-HU" b="1" dirty="0"/>
              <a:t>Gyors kölcsönzés funkciók implementálása</a:t>
            </a:r>
          </a:p>
          <a:p>
            <a:pPr marL="0" indent="0">
              <a:buNone/>
            </a:pPr>
            <a:r>
              <a:rPr lang="hu-HU" dirty="0"/>
              <a:t>A könyv esetén a kiválasztott könyveket, tag esetén a kiválasztott tag számára azonnali kölcsönzés indítható, a választott adatokkal már kitöltött </a:t>
            </a:r>
            <a:r>
              <a:rPr lang="hu-HU" dirty="0" err="1"/>
              <a:t>kölcsönzes</a:t>
            </a:r>
            <a:r>
              <a:rPr lang="hu-HU" dirty="0"/>
              <a:t> </a:t>
            </a:r>
            <a:r>
              <a:rPr lang="hu-HU" dirty="0" err="1"/>
              <a:t>screenre</a:t>
            </a:r>
            <a:r>
              <a:rPr lang="hu-HU" dirty="0"/>
              <a:t> </a:t>
            </a:r>
            <a:r>
              <a:rPr lang="hu-HU" dirty="0" err="1"/>
              <a:t>redirectálva</a:t>
            </a:r>
            <a:r>
              <a:rPr lang="hu-HU" dirty="0"/>
              <a:t>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3907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73A11-1604-40C3-9978-C48B5189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…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773AB8-B4AF-4C46-A8E4-55831EE2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b="1" dirty="0"/>
              <a:t>Általános szűrő implementálása</a:t>
            </a:r>
          </a:p>
          <a:p>
            <a:pPr marL="0" indent="0">
              <a:buNone/>
            </a:pPr>
            <a:r>
              <a:rPr lang="hu-HU" dirty="0"/>
              <a:t>A rekordok szűrésére bevezetett keresősáv az egyes oldalakon és a </a:t>
            </a:r>
            <a:r>
              <a:rPr lang="hu-HU" dirty="0" err="1"/>
              <a:t>modalokon</a:t>
            </a:r>
            <a:r>
              <a:rPr lang="hu-HU" dirty="0"/>
              <a:t> a kölcsönzésről.</a:t>
            </a:r>
          </a:p>
          <a:p>
            <a:r>
              <a:rPr lang="hu-HU" b="1" dirty="0"/>
              <a:t>Tömeges törlés funkció implementálása</a:t>
            </a:r>
          </a:p>
          <a:p>
            <a:pPr marL="0" indent="0">
              <a:buNone/>
            </a:pPr>
            <a:r>
              <a:rPr lang="hu-HU" dirty="0"/>
              <a:t>A rekordok kiválasztása és tömeges törlése.</a:t>
            </a:r>
          </a:p>
          <a:p>
            <a:endParaRPr lang="hu-HU" b="1" dirty="0"/>
          </a:p>
          <a:p>
            <a:r>
              <a:rPr lang="hu-HU" b="1" dirty="0"/>
              <a:t>Visszahozás funkciók implementálása</a:t>
            </a:r>
          </a:p>
          <a:p>
            <a:pPr marL="0" indent="0">
              <a:buNone/>
            </a:pPr>
            <a:r>
              <a:rPr lang="hu-HU" dirty="0"/>
              <a:t>Tag választásánál a kölcsönzésen lekérni a kölcsönzéseit, listázni és lehetőséget adni a visszahozásra.</a:t>
            </a:r>
          </a:p>
          <a:p>
            <a:pPr marL="0" indent="0">
              <a:buNone/>
            </a:pPr>
            <a:r>
              <a:rPr lang="hu-HU" dirty="0"/>
              <a:t>Visszahozáskor a jelen dátummal tölti ki a kölcsönzés visszahozva rekordját.</a:t>
            </a:r>
          </a:p>
          <a:p>
            <a:pPr marL="0" indent="0">
              <a:buNone/>
            </a:pPr>
            <a:r>
              <a:rPr lang="hu-HU" dirty="0"/>
              <a:t>Az a könyv elérhető amelyik nincs a kölcsönzés táblában vagy vissza van hozva</a:t>
            </a:r>
          </a:p>
        </p:txBody>
      </p:sp>
    </p:spTree>
    <p:extLst>
      <p:ext uri="{BB962C8B-B14F-4D97-AF65-F5344CB8AC3E}">
        <p14:creationId xmlns:p14="http://schemas.microsoft.com/office/powerpoint/2010/main" val="368415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6F2CEF-D944-4C57-9656-A4EAA2BB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63279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hu-HU" dirty="0"/>
              <a:t>Egy pár </a:t>
            </a:r>
            <a:r>
              <a:rPr lang="hu-HU" dirty="0" err="1"/>
              <a:t>screenshot</a:t>
            </a:r>
            <a:r>
              <a:rPr lang="hu-HU" dirty="0"/>
              <a:t> következik a jelenlegi helyzetről</a:t>
            </a:r>
          </a:p>
        </p:txBody>
      </p:sp>
    </p:spTree>
    <p:extLst>
      <p:ext uri="{BB962C8B-B14F-4D97-AF65-F5344CB8AC3E}">
        <p14:creationId xmlns:p14="http://schemas.microsoft.com/office/powerpoint/2010/main" val="409361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képernyőkép, számítógép, képernyő, laptop látható&#10;&#10;Automatikusan generált leírás">
            <a:extLst>
              <a:ext uri="{FF2B5EF4-FFF2-40B4-BE49-F238E27FC236}">
                <a16:creationId xmlns:a16="http://schemas.microsoft.com/office/drawing/2014/main" id="{1F22727C-C80C-4458-A676-D6CA5AF92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képernyőkép, ülő, monitor, képernyő látható&#10;&#10;Automatikusan generált leírás">
            <a:extLst>
              <a:ext uri="{FF2B5EF4-FFF2-40B4-BE49-F238E27FC236}">
                <a16:creationId xmlns:a16="http://schemas.microsoft.com/office/drawing/2014/main" id="{C20AF2F7-9D0A-4919-9FCC-EB7BAA08E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2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képernyőkép, számítógép, monitor, képernyő látható&#10;&#10;Automatikusan generált leírás">
            <a:extLst>
              <a:ext uri="{FF2B5EF4-FFF2-40B4-BE49-F238E27FC236}">
                <a16:creationId xmlns:a16="http://schemas.microsoft.com/office/drawing/2014/main" id="{6AE16F08-A722-42F6-B40B-6E7B41925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0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képernyőkép, számítógép, monitor, képernyő látható&#10;&#10;Automatikusan generált leírás">
            <a:extLst>
              <a:ext uri="{FF2B5EF4-FFF2-40B4-BE49-F238E27FC236}">
                <a16:creationId xmlns:a16="http://schemas.microsoft.com/office/drawing/2014/main" id="{ECA57A30-2590-42DB-A9A1-A3B181766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9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A93478-0574-4705-A97F-82653752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Összefoglaló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4DB4DC-EADE-4734-AD09-394B41DEA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Végül a beszámoló végé feléhez érve szeretnénk meg köszöni a megbízást ,hogy minket választót mert úgy érezük ,hogy az általunk készített szoftver valós problémát segít meg oldani meg az ön által üzemeltett könyvtárának.</a:t>
            </a:r>
          </a:p>
          <a:p>
            <a:r>
              <a:rPr lang="hu-HU" dirty="0"/>
              <a:t>Mert most már könnyeden és egyszerűen képes lesz digitalizálni a könyveket a tagokat és mind ezt az interneten keresztül is ami a mai modern világban elengedhetetlen ,hogy lépést tudjunk tartani a koral.</a:t>
            </a:r>
          </a:p>
          <a:p>
            <a:r>
              <a:rPr lang="hu-HU" dirty="0"/>
              <a:t>Főleg mert olyan napra kész programozási nyelveket technikákat struktúrákat használunk használtunk ami egyszerű de egyben mégis lenyűgöző programot jött létre amit bizonyára a felhasználok és dolgozói is jó szível fognak használni.</a:t>
            </a:r>
          </a:p>
        </p:txBody>
      </p:sp>
    </p:spTree>
    <p:extLst>
      <p:ext uri="{BB962C8B-B14F-4D97-AF65-F5344CB8AC3E}">
        <p14:creationId xmlns:p14="http://schemas.microsoft.com/office/powerpoint/2010/main" val="398084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7A848B-804B-419E-8CA4-853F4EE93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megtisztelő figyelmét!</a:t>
            </a:r>
          </a:p>
        </p:txBody>
      </p:sp>
      <p:pic>
        <p:nvPicPr>
          <p:cNvPr id="5" name="Tartalom helye 4" descr="A képen személy, beltéri, férfi, szemüveg látható&#10;&#10;Automatikusan generált leírás">
            <a:extLst>
              <a:ext uri="{FF2B5EF4-FFF2-40B4-BE49-F238E27FC236}">
                <a16:creationId xmlns:a16="http://schemas.microsoft.com/office/drawing/2014/main" id="{3AC194D9-63C4-4A75-B830-C478D48B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02" y="2557463"/>
            <a:ext cx="6751796" cy="3317875"/>
          </a:xfrm>
        </p:spPr>
      </p:pic>
    </p:spTree>
    <p:extLst>
      <p:ext uri="{BB962C8B-B14F-4D97-AF65-F5344CB8AC3E}">
        <p14:creationId xmlns:p14="http://schemas.microsoft.com/office/powerpoint/2010/main" val="21256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695589-5E77-4904-81A5-F8566572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Bevezetés</a:t>
            </a:r>
            <a:br>
              <a:rPr lang="hu-HU" dirty="0"/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1A2688-EE85-4950-96DF-AA13AF822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/>
              <a:t>Egy kisvárosi könyvkölcsönző viszonylag nagy forgalommal jár, a helyiek inkább </a:t>
            </a:r>
            <a:r>
              <a:rPr lang="hu-HU" dirty="0" err="1"/>
              <a:t>kölcsönzik</a:t>
            </a:r>
            <a:r>
              <a:rPr lang="hu-HU" dirty="0"/>
              <a:t> a könyveiket vásárlás helyett. A hely kifejezetten könyvtár hangulatú, a könyveket is könyvekben tartják nyilván. Napjainkban azonban a jól bevált módszerek új kihívásokkal és vetélytársakkal néznek szembe a számítógépek személyében. Éppen ezért a kölcsönző vezetése is úgy döntött, hogy alkalmazkodik az új követelményekhez, és egy gyors és hatékony számítógépes rendszert vezet be A kölcsönző részére szükség lenne egy rendszerre, mely akár több munkaállomáson is futhat, mégis egy adattömeget használ. Ehhez tudnak biztosítani egy központi gépet, amelyhez a munkaállomásoknak hozzáférése van. Így növelhetik a hatékonyságot, mivel a egyszerre akár több könyvtáros is kiszolgálhatja a tagokat, valamint a rendszer továbbfejleszt tőségé szinte korlátlan, többfelhasználós, változatos jogokkal rendelkező felhasználók, saját </a:t>
            </a:r>
            <a:r>
              <a:rPr lang="hu-HU" dirty="0" err="1"/>
              <a:t>domain</a:t>
            </a:r>
            <a:r>
              <a:rPr lang="hu-HU" dirty="0"/>
              <a:t> és tagregisztráció, kölcsönzések online nyomon követese, naprakész könyvnyilvántartás akár otthonról is elérve és még sok más hasznos funkció, a kliensek megrendelései alapján. Mivel a projekt kezdeti stádiumban van elsőnek a legfontosabb funkciók fejlesztése fog megtörténni, majd a visszajelzések alapján fontoságisorendben a további </a:t>
            </a:r>
            <a:r>
              <a:rPr lang="hu-HU" dirty="0" err="1"/>
              <a:t>feature-öket</a:t>
            </a:r>
            <a:r>
              <a:rPr lang="hu-HU" dirty="0"/>
              <a:t> a felhasználói igények alapján.</a:t>
            </a:r>
          </a:p>
        </p:txBody>
      </p:sp>
    </p:spTree>
    <p:extLst>
      <p:ext uri="{BB962C8B-B14F-4D97-AF65-F5344CB8AC3E}">
        <p14:creationId xmlns:p14="http://schemas.microsoft.com/office/powerpoint/2010/main" val="929712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278554F-6084-41A2-B0FF-254D738D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Jelenlegi helyzet</a:t>
            </a:r>
            <a:br>
              <a:rPr lang="hu-HU" dirty="0"/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57387C5-500D-4F15-9968-357D4E63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/>
              <a:t>A könyvtáruk több száz taggal rendelkezik és a létszám folyamatosan növekszik. Emellett a kikölcsönözhető könyveink száma is hétről-hétre gyarapodik. A gyors növekedésnek viszont az a nagy hátulütője ,hogy az adminisztráció mértéke is jelentősen megugrik, mivel számos feladatot papír alapon kell megoldani. Ilyen feladatok például:</a:t>
            </a:r>
          </a:p>
          <a:p>
            <a:r>
              <a:rPr lang="hu-HU" dirty="0"/>
              <a:t>Egy újonnan a könyvtárukba érkező és tagsággal nem rendelkező ember felvétele a könyvtári rendszerünkbe.</a:t>
            </a:r>
          </a:p>
          <a:p>
            <a:r>
              <a:rPr lang="hu-HU" dirty="0"/>
              <a:t>Egy a könyvtári könyvek listájában még nem szereplő könyv felvétele a rendszerünkbe.</a:t>
            </a:r>
          </a:p>
          <a:p>
            <a:r>
              <a:rPr lang="hu-HU" dirty="0"/>
              <a:t>Egy a könyvtárukba tagsággal rendelkező ember adatainak módosítása a könyvtári rendszerünkben.</a:t>
            </a:r>
          </a:p>
          <a:p>
            <a:r>
              <a:rPr lang="hu-HU" dirty="0"/>
              <a:t>Egy a könyvtárukba már szereplő könyv adatainak módosítása a könyvtári rendszerünkben.</a:t>
            </a:r>
          </a:p>
          <a:p>
            <a:r>
              <a:rPr lang="hu-HU" dirty="0"/>
              <a:t>Egy a könyvtárukba tagsággal rendelkező ember törlése a rendszerből.</a:t>
            </a:r>
          </a:p>
          <a:p>
            <a:r>
              <a:rPr lang="hu-HU" dirty="0"/>
              <a:t>Egy a könyvtárukba már szereplő könyv törlése a rendszerből.</a:t>
            </a:r>
          </a:p>
          <a:p>
            <a:r>
              <a:rPr lang="hu-HU" dirty="0"/>
              <a:t>Egy könyvtári tag által kért és a könyvtári dolgozó által kivitelezett könyv kikölcsönzés.</a:t>
            </a:r>
          </a:p>
          <a:p>
            <a:r>
              <a:rPr lang="hu-HU" dirty="0"/>
              <a:t>Ezek a feladatok a klasszikus papír ceruza módszerrel </a:t>
            </a:r>
            <a:r>
              <a:rPr lang="hu-HU" dirty="0" err="1"/>
              <a:t>kivitelezhetőek</a:t>
            </a:r>
            <a:r>
              <a:rPr lang="hu-HU" dirty="0"/>
              <a:t> kis létszám esetén, viszont nagy létszám esetén nem.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1246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E5E109-2430-443F-83B1-7C23F116E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Követelménylista</a:t>
            </a:r>
            <a:br>
              <a:rPr lang="hu-HU" dirty="0"/>
            </a:b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1BC023D-F2FF-409B-BE33-B73BDFC21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Egy rendszer mely nyilvántartja a forgalomban lévő könyveket.</a:t>
            </a:r>
          </a:p>
          <a:p>
            <a:r>
              <a:rPr lang="hu-HU" dirty="0"/>
              <a:t>A rendszer képes legyen egy adott elemről több adatot is tárolni.</a:t>
            </a:r>
          </a:p>
          <a:p>
            <a:r>
              <a:rPr lang="hu-HU" dirty="0"/>
              <a:t>A nyilvántartásba lehetővé kell tenni a meglévő elemek módosítását, törlését és új elem létrehozását.</a:t>
            </a:r>
          </a:p>
          <a:p>
            <a:r>
              <a:rPr lang="hu-HU" dirty="0"/>
              <a:t>A rendszer képes legyen kiválogatni a tételeket különböző szempontok alapján.</a:t>
            </a:r>
          </a:p>
          <a:p>
            <a:r>
              <a:rPr lang="hu-HU" dirty="0"/>
              <a:t>Legyen lehetősége az alap felhasználónak is lekérdezést végrehajtani.</a:t>
            </a:r>
          </a:p>
          <a:p>
            <a:r>
              <a:rPr lang="hu-HU" dirty="0"/>
              <a:t>A program egyszerűen kezelhető és letisztult képi világgal rendelkezzen.</a:t>
            </a:r>
          </a:p>
          <a:p>
            <a:r>
              <a:rPr lang="hu-HU" dirty="0"/>
              <a:t>A rendszer fontos eleme, hogy többfelhasználós szolgáltatást biztosít, a fejlesztés későbbi szakaszaiban akár internetes eléréssel is.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0826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944F40-949E-4E09-9339-3676AD8A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szoftver jelenlegi helyzete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9E8452-2CE0-467F-AD5A-737FF6CB5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csapatunk elkészítette az alapvető </a:t>
            </a:r>
            <a:r>
              <a:rPr lang="hu-HU" dirty="0" err="1"/>
              <a:t>Tomcat</a:t>
            </a:r>
            <a:r>
              <a:rPr lang="hu-HU" dirty="0"/>
              <a:t> </a:t>
            </a:r>
            <a:r>
              <a:rPr lang="hu-HU" dirty="0" err="1"/>
              <a:t>beálitásokat</a:t>
            </a:r>
            <a:r>
              <a:rPr lang="hu-HU" dirty="0"/>
              <a:t>.</a:t>
            </a:r>
          </a:p>
          <a:p>
            <a:r>
              <a:rPr lang="hu-HU" dirty="0"/>
              <a:t>Alapvető tesztek </a:t>
            </a:r>
            <a:r>
              <a:rPr lang="hu-HU" dirty="0" err="1"/>
              <a:t>megirása</a:t>
            </a:r>
            <a:r>
              <a:rPr lang="hu-HU" dirty="0"/>
              <a:t> a funkciókra.</a:t>
            </a:r>
          </a:p>
          <a:p>
            <a:r>
              <a:rPr lang="hu-HU" dirty="0"/>
              <a:t>Az entitások elkészítése</a:t>
            </a:r>
            <a:br>
              <a:rPr lang="hu-HU" dirty="0"/>
            </a:br>
            <a:r>
              <a:rPr lang="hu-HU" dirty="0"/>
              <a:t>- könyv</a:t>
            </a:r>
            <a:br>
              <a:rPr lang="hu-HU" dirty="0"/>
            </a:br>
            <a:r>
              <a:rPr lang="hu-HU" dirty="0"/>
              <a:t>- tag</a:t>
            </a:r>
            <a:br>
              <a:rPr lang="hu-HU" dirty="0"/>
            </a:br>
            <a:r>
              <a:rPr lang="hu-HU" dirty="0"/>
              <a:t>- (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many</a:t>
            </a:r>
            <a:r>
              <a:rPr lang="hu-HU" dirty="0"/>
              <a:t> miatt a kölcsönzést is kell modellezni) </a:t>
            </a:r>
          </a:p>
        </p:txBody>
      </p:sp>
    </p:spTree>
    <p:extLst>
      <p:ext uri="{BB962C8B-B14F-4D97-AF65-F5344CB8AC3E}">
        <p14:creationId xmlns:p14="http://schemas.microsoft.com/office/powerpoint/2010/main" val="243173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D0D429-7160-44CA-80DC-E1FD7A3B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Oldalszerkezet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CD8B03-F8EA-4CF2-A513-F2382A66A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A szerver felállítása és az oldal felépítése a prototípus alapján.</a:t>
            </a:r>
            <a:br>
              <a:rPr lang="hu-HU" dirty="0"/>
            </a:br>
            <a:r>
              <a:rPr lang="hu-HU" dirty="0"/>
              <a:t>A projektben </a:t>
            </a:r>
            <a:r>
              <a:rPr lang="hu-HU" dirty="0" err="1"/>
              <a:t>bootstrap</a:t>
            </a:r>
            <a:r>
              <a:rPr lang="hu-HU" dirty="0"/>
              <a:t> 4et használunk, így a design elemek nagy részét nem kell implementálni csak használni.</a:t>
            </a:r>
            <a:br>
              <a:rPr lang="hu-HU" dirty="0"/>
            </a:br>
            <a:r>
              <a:rPr lang="hu-HU" dirty="0"/>
              <a:t>Az oldal terve készen van a proto.html-ben csak szét kell szedni a struktúra szerint.</a:t>
            </a:r>
            <a:br>
              <a:rPr lang="hu-HU" dirty="0"/>
            </a:br>
            <a:r>
              <a:rPr lang="hu-HU" dirty="0"/>
              <a:t>Az oldal dinamikája elkészült mint </a:t>
            </a:r>
          </a:p>
          <a:p>
            <a:r>
              <a:rPr lang="hu-HU" dirty="0"/>
              <a:t>A menü</a:t>
            </a:r>
          </a:p>
          <a:p>
            <a:r>
              <a:rPr lang="hu-HU" dirty="0"/>
              <a:t>Oldalak</a:t>
            </a:r>
          </a:p>
          <a:p>
            <a:r>
              <a:rPr lang="hu-HU" dirty="0"/>
              <a:t>Módosító felugró ablakok </a:t>
            </a:r>
          </a:p>
          <a:p>
            <a:r>
              <a:rPr lang="hu-HU" dirty="0"/>
              <a:t>Az oldalak dinamikája (</a:t>
            </a:r>
            <a:r>
              <a:rPr lang="hu-HU" dirty="0" err="1"/>
              <a:t>js</a:t>
            </a:r>
            <a:r>
              <a:rPr lang="hu-HU" dirty="0"/>
              <a:t>)</a:t>
            </a:r>
          </a:p>
          <a:p>
            <a:r>
              <a:rPr lang="hu-HU" dirty="0"/>
              <a:t>Az oldalak </a:t>
            </a:r>
            <a:r>
              <a:rPr lang="hu-HU" dirty="0" err="1"/>
              <a:t>desingja</a:t>
            </a:r>
            <a:r>
              <a:rPr lang="hu-HU" dirty="0"/>
              <a:t> (</a:t>
            </a:r>
            <a:r>
              <a:rPr lang="hu-HU" dirty="0" err="1"/>
              <a:t>css</a:t>
            </a:r>
            <a:r>
              <a:rPr lang="hu-HU" dirty="0"/>
              <a:t>/</a:t>
            </a:r>
            <a:r>
              <a:rPr lang="hu-HU" dirty="0" err="1"/>
              <a:t>html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95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829ECF-4E73-4CF5-A3E3-D8497F509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DB kapcsolat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9035C9-F4A3-479C-B0D6-36DDC320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/>
              <a:t>Az adatbázis kapcsolat létrehozása.</a:t>
            </a:r>
          </a:p>
          <a:p>
            <a:r>
              <a:rPr lang="hu-HU" dirty="0"/>
              <a:t>A </a:t>
            </a:r>
            <a:r>
              <a:rPr lang="hu-HU" dirty="0" err="1"/>
              <a:t>hibernate</a:t>
            </a:r>
            <a:r>
              <a:rPr lang="hu-HU" dirty="0"/>
              <a:t> </a:t>
            </a:r>
            <a:r>
              <a:rPr lang="hu-HU" dirty="0" err="1"/>
              <a:t>config</a:t>
            </a:r>
            <a:r>
              <a:rPr lang="hu-HU" dirty="0"/>
              <a:t> nagyrészét átveszi a Spring boot,</a:t>
            </a:r>
          </a:p>
          <a:p>
            <a:r>
              <a:rPr lang="hu-HU" dirty="0"/>
              <a:t>viszont szükség van egy </a:t>
            </a:r>
            <a:r>
              <a:rPr lang="hu-HU" dirty="0" err="1"/>
              <a:t>db.properties</a:t>
            </a:r>
            <a:r>
              <a:rPr lang="hu-HU" dirty="0"/>
              <a:t> fájlra, ami az </a:t>
            </a:r>
            <a:r>
              <a:rPr lang="hu-HU" dirty="0" err="1"/>
              <a:t>user.home</a:t>
            </a:r>
            <a:r>
              <a:rPr lang="hu-HU" dirty="0"/>
              <a:t>-ban lévő </a:t>
            </a:r>
            <a:r>
              <a:rPr lang="hu-HU" dirty="0" err="1"/>
              <a:t>try-hard</a:t>
            </a:r>
            <a:r>
              <a:rPr lang="hu-HU" dirty="0"/>
              <a:t> mappában van elhelyezve és tartalmazza a</a:t>
            </a:r>
          </a:p>
          <a:p>
            <a:r>
              <a:rPr lang="hu-HU" dirty="0"/>
              <a:t>- db driver</a:t>
            </a:r>
          </a:p>
          <a:p>
            <a:r>
              <a:rPr lang="hu-HU" dirty="0"/>
              <a:t>- db </a:t>
            </a:r>
            <a:r>
              <a:rPr lang="hu-HU" dirty="0" err="1"/>
              <a:t>url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username</a:t>
            </a:r>
            <a:endParaRPr lang="hu-HU" dirty="0"/>
          </a:p>
          <a:p>
            <a:r>
              <a:rPr lang="hu-HU" dirty="0"/>
              <a:t>- </a:t>
            </a:r>
            <a:r>
              <a:rPr lang="hu-HU" dirty="0" err="1"/>
              <a:t>password</a:t>
            </a:r>
            <a:endParaRPr lang="hu-HU" dirty="0"/>
          </a:p>
          <a:p>
            <a:r>
              <a:rPr lang="hu-HU" dirty="0" err="1"/>
              <a:t>propertyket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99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24DC6A-9C06-4178-8003-ADF002F8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629" y="982133"/>
            <a:ext cx="9635969" cy="1112998"/>
          </a:xfrm>
        </p:spPr>
        <p:txBody>
          <a:bodyPr/>
          <a:lstStyle/>
          <a:p>
            <a:r>
              <a:rPr lang="hu-HU" dirty="0" err="1"/>
              <a:t>Prototype</a:t>
            </a:r>
            <a:r>
              <a:rPr lang="hu-HU" dirty="0"/>
              <a:t>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game):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82FEF3-8E3D-45C9-9578-85F910AE9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911" y="2352583"/>
            <a:ext cx="9946686" cy="3710866"/>
          </a:xfrm>
        </p:spPr>
        <p:txBody>
          <a:bodyPr>
            <a:normAutofit fontScale="70000" lnSpcReduction="20000"/>
          </a:bodyPr>
          <a:lstStyle/>
          <a:p>
            <a:r>
              <a:rPr lang="hu-HU" dirty="0"/>
              <a:t>Egy </a:t>
            </a:r>
            <a:r>
              <a:rPr lang="hu-HU" dirty="0" err="1"/>
              <a:t>clientnek</a:t>
            </a:r>
            <a:r>
              <a:rPr lang="hu-HU" dirty="0"/>
              <a:t> is megmutatható </a:t>
            </a:r>
            <a:r>
              <a:rPr lang="hu-HU" dirty="0" err="1"/>
              <a:t>plain</a:t>
            </a:r>
            <a:r>
              <a:rPr lang="hu-HU" dirty="0"/>
              <a:t> UI , amin megmutathatjuk </a:t>
            </a:r>
            <a:r>
              <a:rPr lang="hu-HU" dirty="0" err="1"/>
              <a:t>őnnek</a:t>
            </a:r>
            <a:r>
              <a:rPr lang="hu-HU" dirty="0"/>
              <a:t> a statikus tevékenységünket, miket hogy képzelünk (</a:t>
            </a:r>
            <a:r>
              <a:rPr lang="hu-HU" dirty="0" err="1"/>
              <a:t>lorem</a:t>
            </a:r>
            <a:r>
              <a:rPr lang="hu-HU" dirty="0"/>
              <a:t> </a:t>
            </a:r>
            <a:r>
              <a:rPr lang="hu-HU" dirty="0" err="1"/>
              <a:t>ipsum</a:t>
            </a:r>
            <a:r>
              <a:rPr lang="hu-HU" dirty="0"/>
              <a:t> meg </a:t>
            </a:r>
            <a:r>
              <a:rPr lang="hu-HU" dirty="0" err="1"/>
              <a:t>static</a:t>
            </a:r>
            <a:r>
              <a:rPr lang="hu-HU" dirty="0"/>
              <a:t> táblák).</a:t>
            </a:r>
          </a:p>
          <a:p>
            <a:r>
              <a:rPr lang="hu-HU" dirty="0"/>
              <a:t>A prototípus egyes részei </a:t>
            </a:r>
            <a:r>
              <a:rPr lang="hu-HU" dirty="0" err="1"/>
              <a:t>használhatóak</a:t>
            </a:r>
            <a:r>
              <a:rPr lang="hu-HU" dirty="0"/>
              <a:t> front endnek jelen formájukban is , de </a:t>
            </a:r>
            <a:r>
              <a:rPr lang="hu-HU" dirty="0" err="1"/>
              <a:t>pl</a:t>
            </a:r>
            <a:r>
              <a:rPr lang="hu-HU" dirty="0"/>
              <a:t> a kijelöléshez még a front end rész sincs kész.</a:t>
            </a:r>
            <a:br>
              <a:rPr lang="hu-HU" dirty="0"/>
            </a:br>
            <a:r>
              <a:rPr lang="hu-HU" dirty="0"/>
              <a:t>Az egyes </a:t>
            </a:r>
            <a:r>
              <a:rPr lang="hu-HU" dirty="0" err="1"/>
              <a:t>screenek</a:t>
            </a:r>
            <a:r>
              <a:rPr lang="hu-HU" dirty="0"/>
              <a:t>, illetve a </a:t>
            </a:r>
            <a:r>
              <a:rPr lang="hu-HU" dirty="0" err="1"/>
              <a:t>modalok</a:t>
            </a:r>
            <a:r>
              <a:rPr lang="hu-HU" dirty="0"/>
              <a:t> külön </a:t>
            </a:r>
            <a:r>
              <a:rPr lang="hu-HU" dirty="0" err="1"/>
              <a:t>html</a:t>
            </a:r>
            <a:r>
              <a:rPr lang="hu-HU" dirty="0"/>
              <a:t> fájlokban lennének.</a:t>
            </a:r>
          </a:p>
          <a:p>
            <a:r>
              <a:rPr lang="hu-HU" dirty="0"/>
              <a:t>Módosítás modulok</a:t>
            </a:r>
          </a:p>
          <a:p>
            <a:r>
              <a:rPr lang="hu-HU" dirty="0"/>
              <a:t>Kölcsönzésre átirányítás</a:t>
            </a:r>
          </a:p>
          <a:p>
            <a:r>
              <a:rPr lang="hu-HU" dirty="0"/>
              <a:t>Törlés </a:t>
            </a:r>
            <a:r>
              <a:rPr lang="hu-HU" dirty="0" err="1"/>
              <a:t>confirmation</a:t>
            </a:r>
            <a:endParaRPr lang="hu-HU" dirty="0"/>
          </a:p>
          <a:p>
            <a:r>
              <a:rPr lang="hu-HU" dirty="0"/>
              <a:t>Backendről visszatérés</a:t>
            </a:r>
          </a:p>
          <a:p>
            <a:r>
              <a:rPr lang="hu-HU" dirty="0"/>
              <a:t>Kölcsönzési tag és Kóny választási </a:t>
            </a:r>
            <a:r>
              <a:rPr lang="hu-HU" dirty="0" err="1"/>
              <a:t>modal</a:t>
            </a:r>
            <a:endParaRPr lang="hu-HU" dirty="0"/>
          </a:p>
          <a:p>
            <a:r>
              <a:rPr lang="hu-HU" dirty="0"/>
              <a:t>A tag kölcsönzéseinek listázása</a:t>
            </a:r>
          </a:p>
          <a:p>
            <a:r>
              <a:rPr lang="hu-HU" dirty="0"/>
              <a:t>A könyv épp kölcsönzőjének kiírása</a:t>
            </a:r>
          </a:p>
        </p:txBody>
      </p:sp>
    </p:spTree>
    <p:extLst>
      <p:ext uri="{BB962C8B-B14F-4D97-AF65-F5344CB8AC3E}">
        <p14:creationId xmlns:p14="http://schemas.microsoft.com/office/powerpoint/2010/main" val="18519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A20C76-8ABD-48F0-8EFF-62244CCD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Ami még „ránk” vár..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A59FC8-CB99-4E6F-A583-EBE232388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054" y="2530137"/>
            <a:ext cx="9884543" cy="3559578"/>
          </a:xfrm>
        </p:spPr>
        <p:txBody>
          <a:bodyPr>
            <a:normAutofit fontScale="85000" lnSpcReduction="20000"/>
          </a:bodyPr>
          <a:lstStyle/>
          <a:p>
            <a:r>
              <a:rPr lang="hu-HU" b="1" dirty="0"/>
              <a:t>Kölcsönzés </a:t>
            </a:r>
            <a:r>
              <a:rPr lang="hu-HU" b="1" dirty="0" err="1"/>
              <a:t>screen</a:t>
            </a:r>
            <a:r>
              <a:rPr lang="hu-HU" b="1" dirty="0"/>
              <a:t> - Tag választó</a:t>
            </a:r>
          </a:p>
          <a:p>
            <a:pPr marL="0" indent="0">
              <a:buNone/>
            </a:pPr>
            <a:r>
              <a:rPr lang="hu-HU" dirty="0"/>
              <a:t>A kölcsönzés </a:t>
            </a:r>
            <a:r>
              <a:rPr lang="hu-HU" dirty="0" err="1"/>
              <a:t>form</a:t>
            </a:r>
            <a:r>
              <a:rPr lang="hu-HU" dirty="0"/>
              <a:t> tagválasztó gombjának működésének implementálása.</a:t>
            </a:r>
            <a:br>
              <a:rPr lang="hu-HU" dirty="0"/>
            </a:br>
            <a:r>
              <a:rPr lang="hu-HU" dirty="0"/>
              <a:t>A tagok rekordjainak </a:t>
            </a:r>
            <a:r>
              <a:rPr lang="hu-HU" dirty="0" err="1"/>
              <a:t>fetchelése</a:t>
            </a:r>
            <a:r>
              <a:rPr lang="hu-HU" dirty="0"/>
              <a:t> és </a:t>
            </a:r>
            <a:r>
              <a:rPr lang="hu-HU" dirty="0" err="1"/>
              <a:t>single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.</a:t>
            </a:r>
            <a:endParaRPr lang="hu-HU" b="1" dirty="0"/>
          </a:p>
          <a:p>
            <a:r>
              <a:rPr lang="hu-HU" b="1" dirty="0"/>
              <a:t>Kölcsönzés </a:t>
            </a:r>
            <a:r>
              <a:rPr lang="hu-HU" b="1" dirty="0" err="1"/>
              <a:t>screen</a:t>
            </a:r>
            <a:r>
              <a:rPr lang="hu-HU" b="1" dirty="0"/>
              <a:t> - Könyv választó</a:t>
            </a:r>
          </a:p>
          <a:p>
            <a:pPr marL="0" indent="0">
              <a:buNone/>
            </a:pPr>
            <a:r>
              <a:rPr lang="hu-HU" dirty="0"/>
              <a:t>A könyv választásának implementálása. Csak a bent levő könyveket ajánlja fel és többet is lehet választani.</a:t>
            </a:r>
            <a:endParaRPr lang="hu-HU" b="1" dirty="0"/>
          </a:p>
          <a:p>
            <a:r>
              <a:rPr lang="hu-HU" b="1" dirty="0"/>
              <a:t>Kölcsönzés funkciók implementálása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Adatok begyűjtése frontendről (</a:t>
            </a:r>
            <a:r>
              <a:rPr lang="hu-HU" dirty="0" err="1"/>
              <a:t>js</a:t>
            </a:r>
            <a:r>
              <a:rPr lang="hu-HU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Adatok feldolgozása (java)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Joinos</a:t>
            </a:r>
            <a:r>
              <a:rPr lang="hu-HU" dirty="0"/>
              <a:t> dátumos </a:t>
            </a:r>
            <a:r>
              <a:rPr lang="hu-HU" dirty="0" err="1"/>
              <a:t>mindfuck</a:t>
            </a:r>
            <a:r>
              <a:rPr lang="hu-HU" dirty="0"/>
              <a:t> script (</a:t>
            </a:r>
            <a:r>
              <a:rPr lang="hu-HU" dirty="0" err="1"/>
              <a:t>sql</a:t>
            </a:r>
            <a:r>
              <a:rPr lang="hu-HU" dirty="0"/>
              <a:t>)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178856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kus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ku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us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5D90504EED654BAE78F8DF52DA163E" ma:contentTypeVersion="0" ma:contentTypeDescription="Create a new document." ma:contentTypeScope="" ma:versionID="7a06c7cd375aff6a775b31873e49d97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8893945450893e0cf7b326f8d21367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55A7D7-F6D2-4EE1-8F52-DEF44ECAE5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985EBD-3DB4-475D-B760-A5287B244EE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EB30FC-1220-4429-988F-75462AAF67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195</TotalTime>
  <Words>1015</Words>
  <Application>Microsoft Office PowerPoint</Application>
  <PresentationFormat>Szélesvásznú</PresentationFormat>
  <Paragraphs>85</Paragraphs>
  <Slides>18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18</vt:i4>
      </vt:variant>
    </vt:vector>
  </HeadingPairs>
  <TitlesOfParts>
    <vt:vector size="21" baseType="lpstr">
      <vt:lpstr>Arial</vt:lpstr>
      <vt:lpstr>Garamond</vt:lpstr>
      <vt:lpstr>Organikus</vt:lpstr>
      <vt:lpstr>TRYHARD_PROJECT_II :  Critical functionalities Project II</vt:lpstr>
      <vt:lpstr>Bevezetés </vt:lpstr>
      <vt:lpstr>Jelenlegi helyzet </vt:lpstr>
      <vt:lpstr>Követelménylista </vt:lpstr>
      <vt:lpstr>A szoftver jelenlegi helyzete</vt:lpstr>
      <vt:lpstr>Oldalszerkezet</vt:lpstr>
      <vt:lpstr>DB kapcsolat</vt:lpstr>
      <vt:lpstr>Prototype (not the game):</vt:lpstr>
      <vt:lpstr>Ami még „ránk” vár..</vt:lpstr>
      <vt:lpstr>…</vt:lpstr>
      <vt:lpstr>…</vt:lpstr>
      <vt:lpstr>Egy pár screenshot következik a jelenlegi helyzetről</vt:lpstr>
      <vt:lpstr>PowerPoint-bemutató</vt:lpstr>
      <vt:lpstr>PowerPoint-bemutató</vt:lpstr>
      <vt:lpstr>PowerPoint-bemutató</vt:lpstr>
      <vt:lpstr>PowerPoint-bemutató</vt:lpstr>
      <vt:lpstr>Összefoglaló</vt:lpstr>
      <vt:lpstr>Köszönjük a megtisztelő figyelmét!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TRYHARD_PROJECT_II :  Critical functionalities Project II</dc:title>
  <dc:creator>kissm</dc:creator>
  <cp:lastModifiedBy>megvagyhadnagy01@sulid.hu</cp:lastModifiedBy>
  <cp:revision>14</cp:revision>
  <dcterms:created xsi:type="dcterms:W3CDTF">2019-11-17T17:23:58Z</dcterms:created>
  <dcterms:modified xsi:type="dcterms:W3CDTF">2019-11-17T20:53:32Z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0x010100845D90504EED654BAE78F8DF52DA163E</vt:lpwstr>
  </property>
</Properties>
</file>